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1"/>
  </p:normalViewPr>
  <p:slideViewPr>
    <p:cSldViewPr snapToGrid="0" snapToObjects="1">
      <p:cViewPr>
        <p:scale>
          <a:sx n="56" d="100"/>
          <a:sy n="56" d="100"/>
        </p:scale>
        <p:origin x="1512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2.jpg>
</file>

<file path=ppt/media/image3.jpg>
</file>

<file path=ppt/media/image4.tiff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114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1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240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05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3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05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96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39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47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785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38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DA1FF-2F8A-0A47-AC2E-8C86EBC3DFF6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76F14-D675-994B-ADD5-4C627A666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24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equipboard.com/pros/dave-grohl" TargetMode="External"/><Relationship Id="rId4" Type="http://schemas.openxmlformats.org/officeDocument/2006/relationships/hyperlink" Target="http://www.whereseric.com/the-vault/guitars-amps-and-related-equipment/eric-claptons-guitar-amp-and-equipment-set-historica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guitar.com/rig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377950"/>
          </a:xfrm>
        </p:spPr>
        <p:txBody>
          <a:bodyPr/>
          <a:lstStyle/>
          <a:p>
            <a:r>
              <a:rPr lang="en-US" dirty="0" smtClean="0"/>
              <a:t>Midterm Proposal: </a:t>
            </a:r>
            <a:r>
              <a:rPr lang="en-US" dirty="0" err="1" smtClean="0"/>
              <a:t>Rigipedia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628899"/>
            <a:ext cx="9144000" cy="1900237"/>
          </a:xfrm>
        </p:spPr>
        <p:txBody>
          <a:bodyPr/>
          <a:lstStyle/>
          <a:p>
            <a:r>
              <a:rPr lang="en-US" dirty="0" smtClean="0"/>
              <a:t>By David Verghese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3790843"/>
            <a:ext cx="3668713" cy="24480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887" y="3726814"/>
            <a:ext cx="1674813" cy="25760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350" y="3726813"/>
            <a:ext cx="3802180" cy="251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472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Concepts I have learned </a:t>
            </a:r>
            <a:r>
              <a:rPr lang="en-US" dirty="0" smtClean="0"/>
              <a:t>that will help me </a:t>
            </a:r>
            <a:r>
              <a:rPr lang="en-US" dirty="0"/>
              <a:t>build my site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Search Bar</a:t>
            </a:r>
          </a:p>
          <a:p>
            <a:r>
              <a:rPr lang="en-US" dirty="0" smtClean="0"/>
              <a:t>Inline block</a:t>
            </a:r>
          </a:p>
          <a:p>
            <a:r>
              <a:rPr lang="en-US" dirty="0" smtClean="0"/>
              <a:t>Using </a:t>
            </a:r>
            <a:r>
              <a:rPr lang="en-US" dirty="0" err="1" smtClean="0"/>
              <a:t>divs</a:t>
            </a:r>
            <a:endParaRPr lang="en-US" dirty="0" smtClean="0"/>
          </a:p>
          <a:p>
            <a:r>
              <a:rPr lang="en-US" dirty="0" smtClean="0"/>
              <a:t>links </a:t>
            </a:r>
            <a:r>
              <a:rPr lang="en-US" dirty="0"/>
              <a:t>(to other parts in the site, and other sites).  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0434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I still need to </a:t>
            </a:r>
            <a:r>
              <a:rPr lang="en-US" dirty="0" smtClean="0"/>
              <a:t>learn</a:t>
            </a:r>
            <a:r>
              <a:rPr lang="en-US" dirty="0"/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attach sound </a:t>
            </a:r>
            <a:r>
              <a:rPr lang="en-US" dirty="0" smtClean="0"/>
              <a:t>files</a:t>
            </a:r>
          </a:p>
          <a:p>
            <a:r>
              <a:rPr lang="en-US" dirty="0" smtClean="0"/>
              <a:t>Creating </a:t>
            </a:r>
            <a:r>
              <a:rPr lang="en-US" dirty="0"/>
              <a:t>a way to let you search the website. </a:t>
            </a:r>
            <a:endParaRPr lang="en-US" dirty="0" smtClean="0"/>
          </a:p>
          <a:p>
            <a:r>
              <a:rPr lang="en-US" dirty="0" smtClean="0"/>
              <a:t>Attaching </a:t>
            </a:r>
            <a:r>
              <a:rPr lang="en-US" dirty="0"/>
              <a:t>tags, that can allow you to further categorize the </a:t>
            </a:r>
            <a:r>
              <a:rPr lang="en-US" dirty="0" smtClean="0"/>
              <a:t>entries</a:t>
            </a:r>
          </a:p>
          <a:p>
            <a:r>
              <a:rPr lang="en-US" dirty="0" smtClean="0"/>
              <a:t>navigating </a:t>
            </a:r>
            <a:r>
              <a:rPr lang="en-US" dirty="0"/>
              <a:t>in and out of different levels of a site. </a:t>
            </a:r>
          </a:p>
        </p:txBody>
      </p:sp>
    </p:spTree>
    <p:extLst>
      <p:ext uri="{BB962C8B-B14F-4D97-AF65-F5344CB8AC3E}">
        <p14:creationId xmlns:p14="http://schemas.microsoft.com/office/powerpoint/2010/main" val="421311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 dirty="0"/>
              <a:t>I plan on creating a database that details what types of </a:t>
            </a:r>
            <a:r>
              <a:rPr lang="en-US" dirty="0" smtClean="0"/>
              <a:t>equipment (or “rigs”) </a:t>
            </a:r>
            <a:r>
              <a:rPr lang="en-US" dirty="0"/>
              <a:t>my favorite guitarists </a:t>
            </a:r>
            <a:r>
              <a:rPr lang="en-US" dirty="0" smtClean="0"/>
              <a:t>have used on their albums. </a:t>
            </a:r>
            <a:r>
              <a:rPr lang="en-US" dirty="0"/>
              <a:t>This would include the types of guitars, guitar picks, effect pedals, guitar amplifiers, guitar strings, etc. that they </a:t>
            </a:r>
            <a:r>
              <a:rPr lang="en-US" dirty="0" smtClean="0"/>
              <a:t>used. </a:t>
            </a:r>
          </a:p>
          <a:p>
            <a:r>
              <a:rPr lang="en-US" dirty="0" smtClean="0"/>
              <a:t>Right: Example of a guitarist’s “Rig”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937" y="511175"/>
            <a:ext cx="3486149" cy="615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190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Map: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654" y="1576387"/>
            <a:ext cx="6634692" cy="4976019"/>
          </a:xfrm>
        </p:spPr>
      </p:pic>
    </p:spTree>
    <p:extLst>
      <p:ext uri="{BB962C8B-B14F-4D97-AF65-F5344CB8AC3E}">
        <p14:creationId xmlns:p14="http://schemas.microsoft.com/office/powerpoint/2010/main" val="526789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Wireframes: Homepage/ Guitar Players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248" y="1825625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1789041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Wireframes: Jimi Hendrix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248" y="1825625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1503881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Wireframes: “Are You Experienced” Equipment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43" y="1865870"/>
            <a:ext cx="3263503" cy="4351338"/>
          </a:xfrm>
        </p:spPr>
      </p:pic>
      <p:sp>
        <p:nvSpPr>
          <p:cNvPr id="5" name="TextBox 4"/>
          <p:cNvSpPr txBox="1"/>
          <p:nvPr/>
        </p:nvSpPr>
        <p:spPr>
          <a:xfrm>
            <a:off x="976184" y="1865870"/>
            <a:ext cx="26937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These pages could have sound files of songs to illustrate how the equipment sounds.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98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Wireframes: Brands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248" y="1825625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1980833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Wireframes: Notable Players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248" y="1825625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1581172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 Websites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lots of existing websites dedicated to listing the years used by musicians. </a:t>
            </a:r>
          </a:p>
          <a:p>
            <a:r>
              <a:rPr lang="en-US" dirty="0" smtClean="0"/>
              <a:t>For example: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u="sng" dirty="0" smtClean="0">
                <a:hlinkClick r:id="rId2"/>
              </a:rPr>
              <a:t>https</a:t>
            </a:r>
            <a:r>
              <a:rPr lang="en-US" u="sng" dirty="0">
                <a:hlinkClick r:id="rId2"/>
              </a:rPr>
              <a:t>://www.guitar.com/rigs</a:t>
            </a:r>
            <a:r>
              <a:rPr lang="en-US" dirty="0"/>
              <a:t> 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hlinkClick r:id="rId3"/>
              </a:rPr>
              <a:t>http://equipboard.com/pros/dave-grohl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hlinkClick r:id="rId4"/>
              </a:rPr>
              <a:t>http://www.whereseric.com/the-vault/guitars-amps-and-related-equipment/eric-claptons-guitar-amp-and-equipment-set-historical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43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218</Words>
  <Application>Microsoft Macintosh PowerPoint</Application>
  <PresentationFormat>Widescreen</PresentationFormat>
  <Paragraphs>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Midterm Proposal: Rigipedia</vt:lpstr>
      <vt:lpstr>Concept</vt:lpstr>
      <vt:lpstr>Site Map: </vt:lpstr>
      <vt:lpstr>Wireframes: Homepage/ Guitar Players</vt:lpstr>
      <vt:lpstr>Wireframes: Jimi Hendrix</vt:lpstr>
      <vt:lpstr>Wireframes: “Are You Experienced” Equipment</vt:lpstr>
      <vt:lpstr>Wireframes: Brands</vt:lpstr>
      <vt:lpstr>Wireframes: Notable Players</vt:lpstr>
      <vt:lpstr>Existing Websites</vt:lpstr>
      <vt:lpstr>Concepts I have learned that will help me build my site:</vt:lpstr>
      <vt:lpstr>Concepts I still need to learn: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Verghese</dc:creator>
  <cp:lastModifiedBy>David Verghese</cp:lastModifiedBy>
  <cp:revision>3</cp:revision>
  <dcterms:created xsi:type="dcterms:W3CDTF">2017-02-28T20:40:00Z</dcterms:created>
  <dcterms:modified xsi:type="dcterms:W3CDTF">2017-02-28T20:58:02Z</dcterms:modified>
</cp:coreProperties>
</file>

<file path=docProps/thumbnail.jpeg>
</file>